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63" r:id="rId6"/>
    <p:sldId id="262" r:id="rId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42" d="100"/>
          <a:sy n="142" d="100"/>
        </p:scale>
        <p:origin x="184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2345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6F4635-6A1E-919E-0217-B4A46B3E7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1F8173-C7CE-D2F2-9A47-29AEFCD461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A7C6689-947F-1C63-E13C-534C96A6AC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A0F3E8-E6BA-3C92-5BB6-EECC08F8DD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9590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57200" y="21945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 6501: Security of AI Systems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926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Members: [Name 1, Name 2]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3474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March 10, 2026</a:t>
            </a:r>
            <a:endParaRPr lang="en-US" sz="1600" dirty="0"/>
          </a:p>
        </p:txBody>
      </p:sp>
      <p:sp>
        <p:nvSpPr>
          <p:cNvPr id="6" name="Text 0">
            <a:extLst>
              <a:ext uri="{FF2B5EF4-FFF2-40B4-BE49-F238E27FC236}">
                <a16:creationId xmlns:a16="http://schemas.microsoft.com/office/drawing/2014/main" id="{01001CAE-5378-13AF-648F-03AFFC66E5D8}"/>
              </a:ext>
            </a:extLst>
          </p:cNvPr>
          <p:cNvSpPr/>
          <p:nvPr/>
        </p:nvSpPr>
        <p:spPr>
          <a:xfrm>
            <a:off x="609600" y="106680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[Your Project Title Here]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Statement and Proposed Solution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6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[What security gap or research question are you addressing? Clearly describe the problem and why it matters.]</a:t>
            </a:r>
            <a:br>
              <a:rPr lang="en-US" sz="16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br>
              <a:rPr lang="en-US" sz="16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br>
              <a:rPr lang="en-US" sz="16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br>
              <a:rPr lang="en-US" sz="16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6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[Describe your proposed solution or technical approach. What is your core hypothesis or method? What is novel about it?]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Motivating Example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[Present a concrete example that illustrates the problem. Use a diagram, code snippet, attack trace, or screenshot.]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Prototype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[Show your system architecture or design. What have you built so far? What tools, frameworks, or models are you using?]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00E3D2-BA0C-1AF6-832B-33B5D5469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6F3CCD51-1E0F-8DDE-8EB3-F70B30F0CDDA}"/>
              </a:ext>
            </a:extLst>
          </p:cNvPr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Preliminary Evaluation Setup</a:t>
            </a:r>
            <a:endParaRPr lang="en-US" sz="28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3E01214B-FDD5-A2CF-BD17-AC283F5A6F2F}"/>
              </a:ext>
            </a:extLst>
          </p:cNvPr>
          <p:cNvSpPr/>
          <p:nvPr/>
        </p:nvSpPr>
        <p:spPr>
          <a:xfrm>
            <a:off x="457200" y="118872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[Describe your benchmarks, datasets, metrics, etc.]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26766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Preliminary Evaluation Results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82296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[Present any preliminary results.]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160</Words>
  <Application>Microsoft Macintosh PowerPoint</Application>
  <PresentationFormat>On-screen Show (16:9)</PresentationFormat>
  <Paragraphs>20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Progress Presentation Template</dc:title>
  <dc:subject>PptxGenJS Presentation</dc:subject>
  <dc:creator>CS 6501</dc:creator>
  <cp:lastModifiedBy>Hassan, Wajih Ul (hur7wv)</cp:lastModifiedBy>
  <cp:revision>7</cp:revision>
  <dcterms:created xsi:type="dcterms:W3CDTF">2026-02-26T16:18:05Z</dcterms:created>
  <dcterms:modified xsi:type="dcterms:W3CDTF">2026-02-26T17:14:54Z</dcterms:modified>
</cp:coreProperties>
</file>