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63" r:id="rId5"/>
    <p:sldId id="264" r:id="rId6"/>
    <p:sldId id="265" r:id="rId7"/>
    <p:sldId id="266" r:id="rId8"/>
    <p:sldId id="267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1" d="100"/>
          <a:sy n="141" d="100"/>
        </p:scale>
        <p:origin x="208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2345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F4635-6A1E-919E-0217-B4A46B3E7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1F8173-C7CE-D2F2-9A47-29AEFCD461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7C6689-947F-1C63-E13C-534C96A6AC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0F3E8-E6BA-3C92-5BB6-EECC08F8DD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590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D5B7E-B526-EB77-94E2-D5A563B55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EA8FFF-8503-07A8-EC2B-811A523503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2184B4-AF62-8F43-8F04-A9E25059D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590D62-1BC7-3D45-485E-DF557A625A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04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23595-DF0C-E192-8EAF-051B4A721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094801-6AF1-3CA3-A706-A68F964F98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10960A-2966-4F2D-D7A9-A04A97F1D3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0980D7-B53A-0D32-7B62-FC2D63861D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480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F143C3-2425-B850-3A1E-E0972AFF3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2963F3-A5ED-405E-5DFD-CF13B29DE0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815A43-55C9-9DDC-C18F-89510D9088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DF48DD-BEEE-2D8B-7882-06034BC88C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059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E6CD3-A2D1-BE61-8AE3-D1CFBF155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75A40F-D7CF-2F1C-9181-617C6181E0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7D5879-85C5-69CA-11E7-75AC369914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A2DAF-86FD-330D-F33D-A1B5C86C04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931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21945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 6501: Security of AI Systems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Members: [Name 1, Name 2]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[DATE]</a:t>
            </a:r>
          </a:p>
        </p:txBody>
      </p:sp>
      <p:sp>
        <p:nvSpPr>
          <p:cNvPr id="6" name="Text 0">
            <a:extLst>
              <a:ext uri="{FF2B5EF4-FFF2-40B4-BE49-F238E27FC236}">
                <a16:creationId xmlns:a16="http://schemas.microsoft.com/office/drawing/2014/main" id="{01001CAE-5378-13AF-648F-03AFFC66E5D8}"/>
              </a:ext>
            </a:extLst>
          </p:cNvPr>
          <p:cNvSpPr/>
          <p:nvPr/>
        </p:nvSpPr>
        <p:spPr>
          <a:xfrm>
            <a:off x="609600" y="10668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[Your Project Title Here]</a:t>
            </a:r>
            <a:endParaRPr lang="en-US" sz="3200" dirty="0"/>
          </a:p>
        </p:txBody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74E2CE5B-1507-4A6E-FD99-B4A2726C9DDA}"/>
              </a:ext>
            </a:extLst>
          </p:cNvPr>
          <p:cNvSpPr/>
          <p:nvPr/>
        </p:nvSpPr>
        <p:spPr>
          <a:xfrm>
            <a:off x="457200" y="38938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Presentation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C81292-3B5D-D518-B2B0-4637099F795A}"/>
              </a:ext>
            </a:extLst>
          </p:cNvPr>
          <p:cNvSpPr txBox="1"/>
          <p:nvPr/>
        </p:nvSpPr>
        <p:spPr>
          <a:xfrm>
            <a:off x="3962400" y="1954798"/>
            <a:ext cx="4572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Time limit: 8 minutes. Slide limit: 8 (including this title slide). </a:t>
            </a:r>
          </a:p>
          <a:p>
            <a:r>
              <a:rPr lang="en-US" sz="3600" dirty="0">
                <a:solidFill>
                  <a:srgbClr val="FF0000"/>
                </a:solidFill>
              </a:rPr>
              <a:t>Do not exceed either.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 and Related Work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Statement:</a:t>
            </a:r>
          </a:p>
          <a:p>
            <a:endParaRPr lang="en-US" sz="1600" b="1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endParaRPr lang="en-US" sz="1600" b="1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endParaRPr lang="en-US" sz="1600" b="1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endParaRPr lang="en-US" sz="1600" b="1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en-US" sz="1600" b="1" dirty="0"/>
              <a:t>Related Work: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Existing approaches X, Y fail because Z</a:t>
            </a:r>
            <a:endParaRPr lang="en-US" sz="1600" b="1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endParaRPr lang="en-US" sz="1600" dirty="0">
              <a:solidFill>
                <a:srgbClr val="666666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endParaRPr lang="en-US" sz="1600" dirty="0">
              <a:solidFill>
                <a:srgbClr val="666666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endParaRPr lang="en-US" sz="1600" dirty="0">
              <a:solidFill>
                <a:srgbClr val="666666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br>
              <a:rPr lang="en-US" sz="16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Solution/Architecture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[Show your system architecture or design.]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0E3D2-BA0C-1AF6-832B-33B5D5469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6F3CCD51-1E0F-8DDE-8EB3-F70B30F0CDDA}"/>
              </a:ext>
            </a:extLst>
          </p:cNvPr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 Setup</a:t>
            </a:r>
            <a:endParaRPr lang="en-US" sz="28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E01214B-FDD5-A2CF-BD17-AC283F5A6F2F}"/>
              </a:ext>
            </a:extLst>
          </p:cNvPr>
          <p:cNvSpPr/>
          <p:nvPr/>
        </p:nvSpPr>
        <p:spPr>
          <a:xfrm>
            <a:off x="457200" y="118872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Baselines compared against:</a:t>
            </a:r>
          </a:p>
          <a:p>
            <a:pPr marL="0" indent="0">
              <a:buNone/>
            </a:pPr>
            <a:endParaRPr lang="en-US" sz="1600" b="1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1600" b="1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Benchmarks/Datasets:</a:t>
            </a:r>
            <a:b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b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b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Metrics:</a:t>
            </a:r>
          </a:p>
          <a:p>
            <a:pPr marL="0" indent="0">
              <a:buNone/>
            </a:pPr>
            <a:endParaRPr lang="en-US" sz="1600" b="1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1600" b="1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6766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C9961-85F3-A077-C713-01693D273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5F517995-AB46-0951-C834-2782676E5EA6}"/>
              </a:ext>
            </a:extLst>
          </p:cNvPr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Results I</a:t>
            </a:r>
            <a:endParaRPr lang="en-US" sz="28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C0C5547B-B099-8D79-06CC-A04DEC4F1FD6}"/>
              </a:ext>
            </a:extLst>
          </p:cNvPr>
          <p:cNvSpPr/>
          <p:nvPr/>
        </p:nvSpPr>
        <p:spPr>
          <a:xfrm>
            <a:off x="457200" y="118872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18539A-6A84-5EC2-E41E-3215753E82E2}"/>
              </a:ext>
            </a:extLst>
          </p:cNvPr>
          <p:cNvSpPr txBox="1"/>
          <p:nvPr/>
        </p:nvSpPr>
        <p:spPr>
          <a:xfrm>
            <a:off x="2286000" y="2248019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"Your headline finding. One plot or table. What does it show?"</a:t>
            </a:r>
          </a:p>
        </p:txBody>
      </p:sp>
    </p:spTree>
    <p:extLst>
      <p:ext uri="{BB962C8B-B14F-4D97-AF65-F5344CB8AC3E}">
        <p14:creationId xmlns:p14="http://schemas.microsoft.com/office/powerpoint/2010/main" val="1865859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F5FB4-91E1-427A-AFFA-0D134CDE9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D018B51C-C17F-8612-2D78-BBCFA6E11293}"/>
              </a:ext>
            </a:extLst>
          </p:cNvPr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Results  II</a:t>
            </a:r>
            <a:endParaRPr lang="en-US" sz="28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EB4B0AF-3F7A-155A-B0E9-AD3DEF6117BE}"/>
              </a:ext>
            </a:extLst>
          </p:cNvPr>
          <p:cNvSpPr/>
          <p:nvPr/>
        </p:nvSpPr>
        <p:spPr>
          <a:xfrm>
            <a:off x="457200" y="118872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9C51BA-1F74-B334-24DF-59EC18482E73}"/>
              </a:ext>
            </a:extLst>
          </p:cNvPr>
          <p:cNvSpPr txBox="1"/>
          <p:nvPr/>
        </p:nvSpPr>
        <p:spPr>
          <a:xfrm>
            <a:off x="2286000" y="2248019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"Your headline finding. One plot or table. What does it show?"</a:t>
            </a:r>
          </a:p>
        </p:txBody>
      </p:sp>
    </p:spTree>
    <p:extLst>
      <p:ext uri="{BB962C8B-B14F-4D97-AF65-F5344CB8AC3E}">
        <p14:creationId xmlns:p14="http://schemas.microsoft.com/office/powerpoint/2010/main" val="4152662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4E3B6-423C-DF9A-71E5-BE331D070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E4FECC54-7AD7-2C6D-3409-D9F47D7C6976}"/>
              </a:ext>
            </a:extLst>
          </p:cNvPr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Secondary Results</a:t>
            </a:r>
            <a:endParaRPr lang="en-US" sz="28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88F6AC14-A574-193D-B60F-F923489AAED5}"/>
              </a:ext>
            </a:extLst>
          </p:cNvPr>
          <p:cNvSpPr/>
          <p:nvPr/>
        </p:nvSpPr>
        <p:spPr>
          <a:xfrm>
            <a:off x="457200" y="118872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461699-D8DC-5012-32C8-6B2F287AAECF}"/>
              </a:ext>
            </a:extLst>
          </p:cNvPr>
          <p:cNvSpPr txBox="1"/>
          <p:nvPr/>
        </p:nvSpPr>
        <p:spPr>
          <a:xfrm>
            <a:off x="1616043" y="2202418"/>
            <a:ext cx="59119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"Ablation, edge case, etc. What did you learn?"</a:t>
            </a:r>
          </a:p>
        </p:txBody>
      </p:sp>
    </p:spTree>
    <p:extLst>
      <p:ext uri="{BB962C8B-B14F-4D97-AF65-F5344CB8AC3E}">
        <p14:creationId xmlns:p14="http://schemas.microsoft.com/office/powerpoint/2010/main" val="1858728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7742A-9EB4-6524-3F96-095005387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DE76D864-A766-4127-C4BE-8BC89AE97113}"/>
              </a:ext>
            </a:extLst>
          </p:cNvPr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/>
              <a:t>Limitations &amp; Takeaways</a:t>
            </a: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9CAA9D42-0D36-A2A0-6649-AEF4FDC80D97}"/>
              </a:ext>
            </a:extLst>
          </p:cNvPr>
          <p:cNvSpPr/>
          <p:nvPr/>
        </p:nvSpPr>
        <p:spPr>
          <a:xfrm>
            <a:off x="457200" y="118872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11149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158</Words>
  <Application>Microsoft Macintosh PowerPoint</Application>
  <PresentationFormat>On-screen Show (16:9)</PresentationFormat>
  <Paragraphs>41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Progress Presentation Template</dc:title>
  <dc:subject>PptxGenJS Presentation</dc:subject>
  <dc:creator>CS 6501</dc:creator>
  <cp:lastModifiedBy>Hassan, Wajih Ul (hur7wv)</cp:lastModifiedBy>
  <cp:revision>8</cp:revision>
  <dcterms:created xsi:type="dcterms:W3CDTF">2026-02-26T16:18:05Z</dcterms:created>
  <dcterms:modified xsi:type="dcterms:W3CDTF">2026-04-17T00:55:56Z</dcterms:modified>
</cp:coreProperties>
</file>